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8" r:id="rId1"/>
    <p:sldMasterId id="2147484440" r:id="rId2"/>
    <p:sldMasterId id="2147484452" r:id="rId3"/>
  </p:sldMasterIdLst>
  <p:notesMasterIdLst>
    <p:notesMasterId r:id="rId25"/>
  </p:notesMasterIdLst>
  <p:sldIdLst>
    <p:sldId id="281" r:id="rId4"/>
    <p:sldId id="283" r:id="rId5"/>
    <p:sldId id="323" r:id="rId6"/>
    <p:sldId id="377" r:id="rId7"/>
    <p:sldId id="378" r:id="rId8"/>
    <p:sldId id="375" r:id="rId9"/>
    <p:sldId id="376" r:id="rId10"/>
    <p:sldId id="379" r:id="rId11"/>
    <p:sldId id="345" r:id="rId12"/>
    <p:sldId id="381" r:id="rId13"/>
    <p:sldId id="382" r:id="rId14"/>
    <p:sldId id="383" r:id="rId15"/>
    <p:sldId id="348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21" r:id="rId24"/>
  </p:sldIdLst>
  <p:sldSz cx="9144000" cy="6858000" type="screen4x3"/>
  <p:notesSz cx="7099300" cy="10234613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82"/>
    <a:srgbClr val="333333"/>
    <a:srgbClr val="3D3D49"/>
    <a:srgbClr val="484860"/>
    <a:srgbClr val="565672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2" autoAdjust="0"/>
    <p:restoredTop sz="98252" autoAdjust="0"/>
  </p:normalViewPr>
  <p:slideViewPr>
    <p:cSldViewPr>
      <p:cViewPr>
        <p:scale>
          <a:sx n="60" d="100"/>
          <a:sy n="60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25/06/2016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599" y="4862015"/>
            <a:ext cx="5680103" cy="4605085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0506" y="9720755"/>
            <a:ext cx="3077137" cy="512222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0087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25/06/2016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emf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1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 descr="logo anclaje MIN agroind NUE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6093296"/>
            <a:ext cx="4771790" cy="74699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512" y="1121976"/>
            <a:ext cx="8784976" cy="173096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sz="320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6</a:t>
            </a:r>
            <a:endParaRPr lang="es-ES" sz="3200" dirty="0" smtClean="0">
              <a:solidFill>
                <a:srgbClr val="3D3D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MODELOS DE OCUPACIÓN I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23528" y="3284984"/>
            <a:ext cx="8496944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ES" sz="24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Dra. Andrea P. </a:t>
            </a:r>
            <a:r>
              <a:rPr lang="es-ES" sz="24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Goijman</a:t>
            </a:r>
          </a:p>
          <a:p>
            <a:pPr marL="0" indent="0" algn="ctr">
              <a:buNone/>
              <a:defRPr/>
            </a:pPr>
            <a:r>
              <a:rPr lang="es-ES" sz="2400" b="1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000" b="1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“Métodos cuantitativos de detección imperfecta para el análisis de poblaciones y comunidades de fauna silvestre”</a:t>
            </a:r>
            <a:endParaRPr lang="en-US" sz="2000" dirty="0" smtClean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Dpto. 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Ciencias Naturales, </a:t>
            </a: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UNRC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000" dirty="0" err="1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1 de Julio 2016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-327" r="12517" b="90096"/>
          <a:stretch/>
        </p:blipFill>
        <p:spPr bwMode="auto">
          <a:xfrm>
            <a:off x="323528" y="-27384"/>
            <a:ext cx="8831985" cy="73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99451"/>
              </p:ext>
            </p:extLst>
          </p:nvPr>
        </p:nvGraphicFramePr>
        <p:xfrm>
          <a:off x="1115616" y="908721"/>
          <a:ext cx="7560841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80"/>
                <a:gridCol w="5040561"/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51992" y="5013176"/>
            <a:ext cx="7696472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diferencia de los modelos CMR, 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10272"/>
            <a:ext cx="78364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 similar a CMR pero 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(individuos en CMR) existen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6512" y="4305846"/>
            <a:ext cx="9144000" cy="11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0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782683"/>
            <a:ext cx="78364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     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(no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vemos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</a:endParaRPr>
          </a:p>
          <a:p>
            <a:endParaRPr lang="en-US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</a:p>
          <a:p>
            <a:r>
              <a:rPr lang="en-US" sz="2800" b="1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y = </a:t>
            </a:r>
            <a:r>
              <a:rPr lang="en-US" sz="2800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datos</a:t>
            </a:r>
            <a:endParaRPr lang="en-US" sz="2800" b="1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868144" y="1902360"/>
            <a:ext cx="216024" cy="950576"/>
          </a:xfrm>
          <a:prstGeom prst="rightBrace">
            <a:avLst>
              <a:gd name="adj1" fmla="val 52121"/>
              <a:gd name="adj2" fmla="val 46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3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268760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462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6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6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774552"/>
            <a:ext cx="80648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700808"/>
            <a:ext cx="8136904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640413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1984" y="2348880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az-Cyrl-AZ" sz="3200" b="1" i="1" dirty="0">
                <a:solidFill>
                  <a:srgbClr val="636382"/>
                </a:solidFill>
              </a:rPr>
              <a:t>ѱ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b="1" i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psi</a:t>
            </a:r>
            <a:r>
              <a:rPr lang="en-US" sz="3200" b="1" i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x1</a:t>
            </a:r>
            <a:r>
              <a:rPr lang="en-US" sz="3200" b="1" i="1" dirty="0">
                <a:solidFill>
                  <a:srgbClr val="636382"/>
                </a:solidFill>
              </a:rPr>
              <a:t>*x1</a:t>
            </a:r>
            <a:r>
              <a:rPr lang="en-US" sz="3200" b="1" i="1" baseline="-25000" dirty="0">
                <a:solidFill>
                  <a:srgbClr val="636382"/>
                </a:solidFill>
              </a:rPr>
              <a:t>i</a:t>
            </a:r>
            <a:endParaRPr lang="en-US" sz="3200" b="1" baseline="-25000" dirty="0">
              <a:solidFill>
                <a:srgbClr val="636382"/>
              </a:solidFill>
            </a:endParaRPr>
          </a:p>
          <a:p>
            <a:pPr algn="ctr"/>
            <a:endParaRPr lang="en-US" sz="1600" b="1" dirty="0">
              <a:solidFill>
                <a:srgbClr val="636382"/>
              </a:solidFill>
            </a:endParaRPr>
          </a:p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en-US" sz="3200" b="1" i="1" dirty="0" err="1">
                <a:solidFill>
                  <a:srgbClr val="636382"/>
                </a:solidFill>
              </a:rPr>
              <a:t>p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b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</a:t>
            </a:r>
            <a:r>
              <a:rPr lang="en-US" sz="3200" b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x2</a:t>
            </a:r>
            <a:r>
              <a:rPr lang="en-US" sz="3200" b="1" dirty="0">
                <a:solidFill>
                  <a:srgbClr val="636382"/>
                </a:solidFill>
              </a:rPr>
              <a:t>*</a:t>
            </a:r>
            <a:r>
              <a:rPr lang="en-US" sz="3200" b="1" i="1" dirty="0">
                <a:solidFill>
                  <a:srgbClr val="636382"/>
                </a:solidFill>
              </a:rPr>
              <a:t>x2</a:t>
            </a:r>
            <a:r>
              <a:rPr lang="en-US" sz="3200" b="1" i="1" baseline="-25000" dirty="0">
                <a:solidFill>
                  <a:srgbClr val="636382"/>
                </a:solidFill>
              </a:rPr>
              <a:t>ij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2555776" y="4005064"/>
            <a:ext cx="2525819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907704" y="4365104"/>
            <a:ext cx="615553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800" dirty="0" err="1" smtClean="0"/>
              <a:t>Ocupación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84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484784"/>
            <a:ext cx="777686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84315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24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980728"/>
            <a:ext cx="79928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Numero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052736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o parches o unidades de muestreo ocupadas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6516052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Resp.: Julieta </a:t>
            </a:r>
            <a:r>
              <a:rPr lang="en-US" b="1" dirty="0" err="1" smtClean="0">
                <a:solidFill>
                  <a:schemeClr val="bg1"/>
                </a:solidFill>
              </a:rPr>
              <a:t>Decarre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063183"/>
            <a:ext cx="78488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8435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1106155"/>
            <a:ext cx="81369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G.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Lachman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Droege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J. Andrew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C.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Langtimm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2002.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site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when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detection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probabilities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are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than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one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83:2248–2255.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R.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H.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Pollock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L. L. Bailey, and J. E.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Hines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2006.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modeling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 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inferring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patterns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dynamics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species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occurrence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Elsevier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/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Academic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Burlington, MA.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and J.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2005.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Designing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studies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general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advice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allocating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effort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Journal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Applied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42:1105–1114.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Tyre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J.,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Tenhumberg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A. Field,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Niejalke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Parris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H. P.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Possingham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2003.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Improving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Precision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Reducing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Bias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in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False-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Negative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Error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Applications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13:1790–1801.</a:t>
            </a:r>
          </a:p>
        </p:txBody>
      </p:sp>
    </p:spTree>
    <p:extLst>
      <p:ext uri="{BB962C8B-B14F-4D97-AF65-F5344CB8AC3E}">
        <p14:creationId xmlns:p14="http://schemas.microsoft.com/office/powerpoint/2010/main" val="42834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980728"/>
            <a:ext cx="806489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Slide Number Placeholder 1"/>
          <p:cNvSpPr txBox="1">
            <a:spLocks/>
          </p:cNvSpPr>
          <p:nvPr/>
        </p:nvSpPr>
        <p:spPr>
          <a:xfrm>
            <a:off x="66904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F1175BC-7F16-4EAD-8A38-2614B65A15F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1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7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  <a:blipFill rotWithShape="1">
                <a:blip r:embed="rId5"/>
                <a:stretch>
                  <a:fillRect l="-1512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754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764704"/>
            <a:ext cx="806489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s-ES" sz="16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vs.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priori)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929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  <a:blipFill rotWithShape="1">
                <a:blip r:embed="rId5"/>
                <a:stretch>
                  <a:fillRect l="-1664" t="-1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11999</TotalTime>
  <Words>1074</Words>
  <Application>Microsoft Office PowerPoint</Application>
  <PresentationFormat>On-screen Show (4:3)</PresentationFormat>
  <Paragraphs>180</Paragraphs>
  <Slides>21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1_Office Theme</vt:lpstr>
      <vt:lpstr>Theme3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 Paula Goijman</cp:lastModifiedBy>
  <cp:revision>426</cp:revision>
  <cp:lastPrinted>2016-06-25T18:13:45Z</cp:lastPrinted>
  <dcterms:created xsi:type="dcterms:W3CDTF">2014-07-21T14:52:50Z</dcterms:created>
  <dcterms:modified xsi:type="dcterms:W3CDTF">2016-06-25T18:14:05Z</dcterms:modified>
</cp:coreProperties>
</file>